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wma>
</file>

<file path=ppt/media/media2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750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20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67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562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22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61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41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29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127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78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CAC6D-BA81-48B6-9CB2-D6A859BEAD2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9A4654-53B2-43C6-BEC4-BEB777E0E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842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932"/>
            <a:ext cx="9144000" cy="1028409"/>
          </a:xfrm>
        </p:spPr>
        <p:txBody>
          <a:bodyPr>
            <a:normAutofit/>
          </a:bodyPr>
          <a:lstStyle/>
          <a:p>
            <a:r>
              <a:rPr lang="en-US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Prayers	 </a:t>
            </a:r>
            <a:r>
              <a:rPr lang="ur-PK" sz="44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الصلوٰۃ</a:t>
            </a:r>
            <a:endParaRPr lang="en-US" sz="44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223493"/>
            <a:ext cx="9144000" cy="5254580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Meanings &amp; Concept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معنی و مفہوم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History &amp; 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Background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پس منظر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Obligation in 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Islam 		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اسلام میں فرضیت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Objective &amp; the Philosophy	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اغراض و مقاصد اور فلسفہ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Effects &amp; Benefits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فوائد و ثمرات </a:t>
            </a:r>
            <a:endParaRPr lang="en-US" sz="28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53651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04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6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109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Effects &amp;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Benefits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نماز کے فوائد 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و ثمرات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6372"/>
            <a:ext cx="10515600" cy="494059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Salah restrains one from shameful and evil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acts.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بے حیائی اور برائی سے روکتی ہے۔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20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Punctuality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lives.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پابندئ وقت سکھاتی ہے۔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20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Physical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fitness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.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جسمانی صحت کا باعث ہے۔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30614" y="482421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691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17</Words>
  <Application>Microsoft Office PowerPoint</Application>
  <PresentationFormat>Widescreen</PresentationFormat>
  <Paragraphs>10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Jameel Noori Nastaleeq</vt:lpstr>
      <vt:lpstr>Office Theme</vt:lpstr>
      <vt:lpstr>The Prayers  الصلوٰۃ</vt:lpstr>
      <vt:lpstr>Effects &amp; Benefits   نماز کے فوائد و ثمرات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Prayers الصلوۃ</dc:title>
  <dc:creator>Hamza1</dc:creator>
  <cp:lastModifiedBy>Hamza1</cp:lastModifiedBy>
  <cp:revision>36</cp:revision>
  <dcterms:created xsi:type="dcterms:W3CDTF">2020-04-26T09:24:27Z</dcterms:created>
  <dcterms:modified xsi:type="dcterms:W3CDTF">2020-05-05T21:56:43Z</dcterms:modified>
</cp:coreProperties>
</file>

<file path=docProps/thumbnail.jpeg>
</file>